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6"/>
  </p:notesMasterIdLst>
  <p:sldIdLst>
    <p:sldId id="256" r:id="rId3"/>
    <p:sldId id="257" r:id="rId4"/>
    <p:sldId id="258" r:id="rId5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10"/>
    <p:restoredTop sz="94681"/>
  </p:normalViewPr>
  <p:slideViewPr>
    <p:cSldViewPr snapToGrid="0">
      <p:cViewPr varScale="1">
        <p:scale>
          <a:sx n="73" d="100"/>
          <a:sy n="73" d="100"/>
        </p:scale>
        <p:origin x="3072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3011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1ee2ff9fd_15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1ee2ff9fd_15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15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110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582930" y="3096314"/>
            <a:ext cx="6606600" cy="22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582930" y="5553882"/>
            <a:ext cx="6606600" cy="15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69951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33954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2"/>
          </p:nvPr>
        </p:nvSpPr>
        <p:spPr>
          <a:xfrm>
            <a:off x="3988433" y="2346960"/>
            <a:ext cx="33954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388620" y="8616783"/>
            <a:ext cx="6995100" cy="10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6995100" cy="7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1"/>
                </a:solidFill>
              </a:defRPr>
            </a:lvl1pPr>
            <a:lvl2pPr lvl="1" algn="r" rtl="0">
              <a:buNone/>
              <a:defRPr sz="1300">
                <a:solidFill>
                  <a:schemeClr val="dk1"/>
                </a:solidFill>
              </a:defRPr>
            </a:lvl2pPr>
            <a:lvl3pPr lvl="2" algn="r" rtl="0">
              <a:buNone/>
              <a:defRPr sz="1300">
                <a:solidFill>
                  <a:schemeClr val="dk1"/>
                </a:solidFill>
              </a:defRPr>
            </a:lvl3pPr>
            <a:lvl4pPr lvl="3" algn="r" rtl="0">
              <a:buNone/>
              <a:defRPr sz="1300">
                <a:solidFill>
                  <a:schemeClr val="dk1"/>
                </a:solidFill>
              </a:defRPr>
            </a:lvl4pPr>
            <a:lvl5pPr lvl="4" algn="r" rtl="0">
              <a:buNone/>
              <a:defRPr sz="1300">
                <a:solidFill>
                  <a:schemeClr val="dk1"/>
                </a:solidFill>
              </a:defRPr>
            </a:lvl5pPr>
            <a:lvl6pPr lvl="5" algn="r" rtl="0">
              <a:buNone/>
              <a:defRPr sz="1300">
                <a:solidFill>
                  <a:schemeClr val="dk1"/>
                </a:solidFill>
              </a:defRPr>
            </a:lvl6pPr>
            <a:lvl7pPr lvl="6" algn="r" rtl="0">
              <a:buNone/>
              <a:defRPr sz="1300">
                <a:solidFill>
                  <a:schemeClr val="dk1"/>
                </a:solidFill>
              </a:defRPr>
            </a:lvl7pPr>
            <a:lvl8pPr lvl="7" algn="r" rtl="0">
              <a:buNone/>
              <a:defRPr sz="1300">
                <a:solidFill>
                  <a:schemeClr val="dk1"/>
                </a:solidFill>
              </a:defRPr>
            </a:lvl8pPr>
            <a:lvl9pPr lvl="8" algn="r" rtl="0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/>
          <p:nvPr/>
        </p:nvSpPr>
        <p:spPr>
          <a:xfrm>
            <a:off x="-8989" y="2006058"/>
            <a:ext cx="7772400" cy="462900"/>
          </a:xfrm>
          <a:prstGeom prst="rect">
            <a:avLst/>
          </a:prstGeom>
          <a:solidFill>
            <a:srgbClr val="1C4587"/>
          </a:solidFill>
          <a:ln w="1905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0"/>
          <p:cNvSpPr/>
          <p:nvPr/>
        </p:nvSpPr>
        <p:spPr>
          <a:xfrm>
            <a:off x="0" y="739591"/>
            <a:ext cx="7763400" cy="1254300"/>
          </a:xfrm>
          <a:prstGeom prst="rect">
            <a:avLst/>
          </a:prstGeom>
          <a:solidFill>
            <a:srgbClr val="666666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1" name="Google Shape;81;p20" descr="ISD logo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50" y="181084"/>
            <a:ext cx="1217370" cy="940695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2" name="Google Shape;82;p20"/>
          <p:cNvSpPr txBox="1"/>
          <p:nvPr/>
        </p:nvSpPr>
        <p:spPr>
          <a:xfrm>
            <a:off x="96879" y="2606267"/>
            <a:ext cx="7526700" cy="71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Art</a:t>
            </a:r>
            <a:r>
              <a:rPr lang="en" sz="3600" b="1" dirty="0" smtClean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" sz="3600" b="1" dirty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Virtual Learning</a:t>
            </a:r>
            <a:endParaRPr sz="3600" b="1" baseline="30000" dirty="0">
              <a:solidFill>
                <a:srgbClr val="666666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rgbClr val="66666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11</a:t>
            </a:r>
            <a:r>
              <a:rPr lang="en-US" sz="6000" b="1" baseline="30000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-12</a:t>
            </a:r>
            <a:r>
              <a:rPr lang="en-US" sz="6000" b="1" baseline="30000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/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College Photography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Memes</a:t>
            </a:r>
            <a:endParaRPr sz="6000" b="1" dirty="0">
              <a:solidFill>
                <a:srgbClr val="1C4587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1C4587"/>
              </a:solidFill>
              <a:latin typeface="Spicy Rice"/>
              <a:ea typeface="Spicy Rice"/>
              <a:cs typeface="Spicy Rice"/>
              <a:sym typeface="Spicy Ric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April </a:t>
            </a:r>
            <a:r>
              <a:rPr lang="en-US" sz="3600" b="1" dirty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8</a:t>
            </a:r>
            <a:r>
              <a:rPr lang="en-US" sz="3600" b="1" baseline="30000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3600" b="1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, 2020</a:t>
            </a:r>
            <a:endParaRPr sz="3600" b="1" dirty="0">
              <a:solidFill>
                <a:schemeClr val="dk2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/>
        </p:nvSpPr>
        <p:spPr>
          <a:xfrm>
            <a:off x="207251" y="2468938"/>
            <a:ext cx="7339800" cy="68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-12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/College Photography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Trebuchet MS"/>
                <a:ea typeface="Trebuchet MS"/>
                <a:cs typeface="Trebuchet MS"/>
                <a:sym typeface="Trebuchet MS"/>
              </a:rPr>
              <a:t>Lesson: 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April 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8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endParaRPr lang="en-US" sz="2400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K. Campbell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Trebuchet MS"/>
                <a:ea typeface="Trebuchet MS"/>
                <a:cs typeface="Trebuchet MS"/>
                <a:sym typeface="Trebuchet MS"/>
              </a:rPr>
              <a:t>Objective/Learning Target</a:t>
            </a:r>
            <a:r>
              <a:rPr lang="en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To research and begin your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second</a:t>
            </a: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meme. </a:t>
            </a:r>
            <a:endParaRPr lang="en-US" sz="2400" b="1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latin typeface="Trebuchet MS"/>
                <a:ea typeface="Trebuchet MS"/>
                <a:cs typeface="Trebuchet MS"/>
                <a:sym typeface="Trebuchet MS"/>
              </a:rPr>
              <a:t>*see score guide posted 4/6 if need more clarity</a:t>
            </a:r>
            <a:endParaRPr lang="en-US" sz="1200" b="1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/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8" name="Google Shape;88;p21"/>
          <p:cNvSpPr/>
          <p:nvPr/>
        </p:nvSpPr>
        <p:spPr>
          <a:xfrm>
            <a:off x="-8989" y="2006058"/>
            <a:ext cx="7772400" cy="462900"/>
          </a:xfrm>
          <a:prstGeom prst="rect">
            <a:avLst/>
          </a:prstGeom>
          <a:solidFill>
            <a:srgbClr val="1C4587"/>
          </a:solidFill>
          <a:ln w="1905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1"/>
          <p:cNvSpPr/>
          <p:nvPr/>
        </p:nvSpPr>
        <p:spPr>
          <a:xfrm>
            <a:off x="0" y="739591"/>
            <a:ext cx="7763400" cy="1254300"/>
          </a:xfrm>
          <a:prstGeom prst="rect">
            <a:avLst/>
          </a:prstGeom>
          <a:solidFill>
            <a:srgbClr val="666666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0" name="Google Shape;90;p21" descr="ISD logo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50" y="181084"/>
            <a:ext cx="1217370" cy="940695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1" name="Google Shape;91;p21"/>
          <p:cNvSpPr txBox="1"/>
          <p:nvPr/>
        </p:nvSpPr>
        <p:spPr>
          <a:xfrm>
            <a:off x="81642" y="4884782"/>
            <a:ext cx="2402700" cy="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1984" y="487246"/>
            <a:ext cx="599635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charset="0"/>
                <a:ea typeface="Calibri" charset="0"/>
                <a:cs typeface="Times New Roman" charset="0"/>
              </a:rPr>
              <a:t>“</a:t>
            </a:r>
            <a:r>
              <a:rPr lang="en-US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A </a:t>
            </a:r>
            <a:r>
              <a:rPr lang="en-US" b="1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meme</a:t>
            </a:r>
            <a:r>
              <a:rPr lang="en-US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is a concept or behavior that spreads from person to person. </a:t>
            </a:r>
            <a:r>
              <a:rPr lang="en-US" b="1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Examples</a:t>
            </a:r>
            <a:r>
              <a:rPr lang="en-US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of </a:t>
            </a:r>
            <a:r>
              <a:rPr lang="en-US" b="1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memes</a:t>
            </a:r>
            <a:r>
              <a:rPr lang="en-US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include beliefs, fashions, stories, and phrases.”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b="1" dirty="0">
                <a:latin typeface="Arial" charset="0"/>
                <a:ea typeface="Calibri" charset="0"/>
                <a:cs typeface="Times New Roman" charset="0"/>
              </a:rPr>
              <a:t>Image Meme #2 </a:t>
            </a:r>
            <a:r>
              <a:rPr lang="en-US" sz="1600" dirty="0">
                <a:latin typeface="Arial" charset="0"/>
                <a:ea typeface="Calibri" charset="0"/>
                <a:cs typeface="Times New Roman" charset="0"/>
              </a:rPr>
              <a:t>–</a:t>
            </a:r>
            <a:r>
              <a:rPr lang="en-US" sz="1600" b="1" dirty="0"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n-US" sz="1600" dirty="0">
                <a:latin typeface="Arial" charset="0"/>
                <a:ea typeface="Calibri" charset="0"/>
                <a:cs typeface="Times New Roman" charset="0"/>
              </a:rPr>
              <a:t>subject matter is your choice (school appropriate). Must include word (s)/saying. Meme has a feel of originality </a:t>
            </a:r>
            <a:r>
              <a:rPr lang="en-US" sz="1600" b="1" dirty="0">
                <a:latin typeface="Arial" charset="0"/>
                <a:ea typeface="Calibri" charset="0"/>
                <a:cs typeface="Times New Roman" charset="0"/>
              </a:rPr>
              <a:t>Use of Composition, light, exposure works well.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i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b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Bell ringer</a:t>
            </a:r>
            <a:r>
              <a:rPr lang="en-US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:  What theme for your second Meme to you think will work for you? 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b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Objective</a:t>
            </a:r>
            <a:r>
              <a:rPr lang="en-US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: Begin creating your 2nd meme 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b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Task 1 </a:t>
            </a:r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  Decide on theme for 2nd meme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b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Task 2</a:t>
            </a:r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   Start taking photos on your cell phone/camera.  For each subject matter take several shots of different points of view.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b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Task 3</a:t>
            </a:r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  Decide which image works best for what you have in mind. 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b="1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Task 4</a:t>
            </a:r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  Edit the photo on whatever app you have/like from before, or on your computer if you are using your camera and have an editing feature on your laptop. 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(I edited the photo on my editing default on my cellphone and then used </a:t>
            </a:r>
            <a:r>
              <a:rPr lang="en-US" sz="1600" dirty="0" err="1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Snapseed</a:t>
            </a:r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 app to edit further and put on the words) Do what works for you. 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 </a:t>
            </a: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Notes: See score guide posted April 6</a:t>
            </a:r>
            <a:r>
              <a:rPr lang="en-US" sz="1600" baseline="300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th</a:t>
            </a:r>
            <a:r>
              <a:rPr lang="en-US" sz="1600" dirty="0">
                <a:solidFill>
                  <a:srgbClr val="222222"/>
                </a:solidFill>
                <a:latin typeface="Arial" charset="0"/>
                <a:ea typeface="Times New Roman" charset="0"/>
                <a:cs typeface="Times New Roman" charset="0"/>
              </a:rPr>
              <a:t> and/or in google classroom </a:t>
            </a:r>
            <a:endParaRPr lang="en-US" sz="16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8968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</Words>
  <Application>Microsoft Macintosh PowerPoint</Application>
  <PresentationFormat>Custom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Alegreya Sans</vt:lpstr>
      <vt:lpstr>Calibri</vt:lpstr>
      <vt:lpstr>Spicy Rice</vt:lpstr>
      <vt:lpstr>Times New Roman</vt:lpstr>
      <vt:lpstr>Trebuchet MS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5</cp:revision>
  <dcterms:modified xsi:type="dcterms:W3CDTF">2020-04-02T16:02:16Z</dcterms:modified>
</cp:coreProperties>
</file>